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</p:sldMasterIdLst>
  <p:sldIdLst>
    <p:sldId id="256" r:id="rId7"/>
    <p:sldId id="257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5F84E3-47DA-44CA-892B-80F522E9229E}" v="10" dt="2025-06-13T15:24:07.584"/>
    <p1510:client id="{B2467FEA-6577-4E54-B182-B8A60A225257}" v="1" dt="2025-06-13T15:41:48.2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ikh, Rahab P" userId="1364a2c9-8eb1-465e-9d19-551d5558100f" providerId="ADAL" clId="{4B5F84E3-47DA-44CA-892B-80F522E9229E}"/>
    <pc:docChg chg="addSld delSld modSld addMainMaster modMainMaster">
      <pc:chgData name="Sheikh, Rahab P" userId="1364a2c9-8eb1-465e-9d19-551d5558100f" providerId="ADAL" clId="{4B5F84E3-47DA-44CA-892B-80F522E9229E}" dt="2025-06-13T15:24:07.584" v="21"/>
      <pc:docMkLst>
        <pc:docMk/>
      </pc:docMkLst>
      <pc:sldChg chg="new del">
        <pc:chgData name="Sheikh, Rahab P" userId="1364a2c9-8eb1-465e-9d19-551d5558100f" providerId="ADAL" clId="{4B5F84E3-47DA-44CA-892B-80F522E9229E}" dt="2025-06-05T16:22:37.572" v="12" actId="2696"/>
        <pc:sldMkLst>
          <pc:docMk/>
          <pc:sldMk cId="1502604232" sldId="257"/>
        </pc:sldMkLst>
      </pc:sldChg>
      <pc:sldChg chg="modSp new mod setBg">
        <pc:chgData name="Sheikh, Rahab P" userId="1364a2c9-8eb1-465e-9d19-551d5558100f" providerId="ADAL" clId="{4B5F84E3-47DA-44CA-892B-80F522E9229E}" dt="2025-06-13T15:24:07.584" v="21"/>
        <pc:sldMkLst>
          <pc:docMk/>
          <pc:sldMk cId="1743973643" sldId="257"/>
        </pc:sldMkLst>
        <pc:spChg chg="mod">
          <ac:chgData name="Sheikh, Rahab P" userId="1364a2c9-8eb1-465e-9d19-551d5558100f" providerId="ADAL" clId="{4B5F84E3-47DA-44CA-892B-80F522E9229E}" dt="2025-06-05T16:23:02.719" v="15" actId="14100"/>
          <ac:spMkLst>
            <pc:docMk/>
            <pc:sldMk cId="1743973643" sldId="257"/>
            <ac:spMk id="3" creationId="{99F99D5A-844B-2C4A-980F-0D22D04BB86E}"/>
          </ac:spMkLst>
        </pc:spChg>
      </pc:sldChg>
      <pc:sldChg chg="modSp new mod">
        <pc:chgData name="Sheikh, Rahab P" userId="1364a2c9-8eb1-465e-9d19-551d5558100f" providerId="ADAL" clId="{4B5F84E3-47DA-44CA-892B-80F522E9229E}" dt="2025-06-05T16:23:13.547" v="17" actId="14100"/>
        <pc:sldMkLst>
          <pc:docMk/>
          <pc:sldMk cId="846065504" sldId="258"/>
        </pc:sldMkLst>
      </pc:sldChg>
      <pc:sldChg chg="new del">
        <pc:chgData name="Sheikh, Rahab P" userId="1364a2c9-8eb1-465e-9d19-551d5558100f" providerId="ADAL" clId="{4B5F84E3-47DA-44CA-892B-80F522E9229E}" dt="2025-06-05T16:22:39.938" v="13" actId="2696"/>
        <pc:sldMkLst>
          <pc:docMk/>
          <pc:sldMk cId="3414593395" sldId="258"/>
        </pc:sldMkLst>
      </pc:sldChg>
      <pc:sldChg chg="new del">
        <pc:chgData name="Sheikh, Rahab P" userId="1364a2c9-8eb1-465e-9d19-551d5558100f" providerId="ADAL" clId="{4B5F84E3-47DA-44CA-892B-80F522E9229E}" dt="2025-06-05T16:22:35.652" v="11" actId="2696"/>
        <pc:sldMkLst>
          <pc:docMk/>
          <pc:sldMk cId="4258608610" sldId="259"/>
        </pc:sldMkLst>
      </pc:sldChg>
      <pc:sldMasterChg chg="new mod setBg addSldLayout">
        <pc:chgData name="Sheikh, Rahab P" userId="1364a2c9-8eb1-465e-9d19-551d5558100f" providerId="ADAL" clId="{4B5F84E3-47DA-44CA-892B-80F522E9229E}" dt="2025-06-05T16:21:41.651" v="3"/>
        <pc:sldMasterMkLst>
          <pc:docMk/>
          <pc:sldMasterMk cId="77420588" sldId="2147483660"/>
        </pc:sldMasterMkLst>
        <pc:sldLayoutChg chg="new replId">
          <pc:chgData name="Sheikh, Rahab P" userId="1364a2c9-8eb1-465e-9d19-551d5558100f" providerId="ADAL" clId="{4B5F84E3-47DA-44CA-892B-80F522E9229E}" dt="2025-06-05T16:04:04.936" v="0" actId="6938"/>
          <pc:sldLayoutMkLst>
            <pc:docMk/>
            <pc:sldMasterMk cId="77420588" sldId="2147483660"/>
            <pc:sldLayoutMk cId="2911593584" sldId="2147483661"/>
          </pc:sldLayoutMkLst>
        </pc:sldLayoutChg>
        <pc:sldLayoutChg chg="new replId">
          <pc:chgData name="Sheikh, Rahab P" userId="1364a2c9-8eb1-465e-9d19-551d5558100f" providerId="ADAL" clId="{4B5F84E3-47DA-44CA-892B-80F522E9229E}" dt="2025-06-05T16:04:04.936" v="0" actId="6938"/>
          <pc:sldLayoutMkLst>
            <pc:docMk/>
            <pc:sldMasterMk cId="77420588" sldId="2147483660"/>
            <pc:sldLayoutMk cId="844084935" sldId="2147483662"/>
          </pc:sldLayoutMkLst>
        </pc:sldLayoutChg>
        <pc:sldLayoutChg chg="new replId">
          <pc:chgData name="Sheikh, Rahab P" userId="1364a2c9-8eb1-465e-9d19-551d5558100f" providerId="ADAL" clId="{4B5F84E3-47DA-44CA-892B-80F522E9229E}" dt="2025-06-05T16:04:04.936" v="0" actId="6938"/>
          <pc:sldLayoutMkLst>
            <pc:docMk/>
            <pc:sldMasterMk cId="77420588" sldId="2147483660"/>
            <pc:sldLayoutMk cId="2278482684" sldId="2147483663"/>
          </pc:sldLayoutMkLst>
        </pc:sldLayoutChg>
        <pc:sldLayoutChg chg="new replId">
          <pc:chgData name="Sheikh, Rahab P" userId="1364a2c9-8eb1-465e-9d19-551d5558100f" providerId="ADAL" clId="{4B5F84E3-47DA-44CA-892B-80F522E9229E}" dt="2025-06-05T16:04:04.936" v="0" actId="6938"/>
          <pc:sldLayoutMkLst>
            <pc:docMk/>
            <pc:sldMasterMk cId="77420588" sldId="2147483660"/>
            <pc:sldLayoutMk cId="4057664616" sldId="2147483664"/>
          </pc:sldLayoutMkLst>
        </pc:sldLayoutChg>
        <pc:sldLayoutChg chg="new replId">
          <pc:chgData name="Sheikh, Rahab P" userId="1364a2c9-8eb1-465e-9d19-551d5558100f" providerId="ADAL" clId="{4B5F84E3-47DA-44CA-892B-80F522E9229E}" dt="2025-06-05T16:04:04.936" v="0" actId="6938"/>
          <pc:sldLayoutMkLst>
            <pc:docMk/>
            <pc:sldMasterMk cId="77420588" sldId="2147483660"/>
            <pc:sldLayoutMk cId="822244236" sldId="2147483665"/>
          </pc:sldLayoutMkLst>
        </pc:sldLayoutChg>
        <pc:sldLayoutChg chg="new replId">
          <pc:chgData name="Sheikh, Rahab P" userId="1364a2c9-8eb1-465e-9d19-551d5558100f" providerId="ADAL" clId="{4B5F84E3-47DA-44CA-892B-80F522E9229E}" dt="2025-06-05T16:04:04.936" v="0" actId="6938"/>
          <pc:sldLayoutMkLst>
            <pc:docMk/>
            <pc:sldMasterMk cId="77420588" sldId="2147483660"/>
            <pc:sldLayoutMk cId="286398087" sldId="2147483666"/>
          </pc:sldLayoutMkLst>
        </pc:sldLayoutChg>
        <pc:sldLayoutChg chg="new replId">
          <pc:chgData name="Sheikh, Rahab P" userId="1364a2c9-8eb1-465e-9d19-551d5558100f" providerId="ADAL" clId="{4B5F84E3-47DA-44CA-892B-80F522E9229E}" dt="2025-06-05T16:04:04.936" v="0" actId="6938"/>
          <pc:sldLayoutMkLst>
            <pc:docMk/>
            <pc:sldMasterMk cId="77420588" sldId="2147483660"/>
            <pc:sldLayoutMk cId="1735615486" sldId="2147483667"/>
          </pc:sldLayoutMkLst>
        </pc:sldLayoutChg>
        <pc:sldLayoutChg chg="new replId">
          <pc:chgData name="Sheikh, Rahab P" userId="1364a2c9-8eb1-465e-9d19-551d5558100f" providerId="ADAL" clId="{4B5F84E3-47DA-44CA-892B-80F522E9229E}" dt="2025-06-05T16:04:04.936" v="0" actId="6938"/>
          <pc:sldLayoutMkLst>
            <pc:docMk/>
            <pc:sldMasterMk cId="77420588" sldId="2147483660"/>
            <pc:sldLayoutMk cId="3830165574" sldId="2147483668"/>
          </pc:sldLayoutMkLst>
        </pc:sldLayoutChg>
        <pc:sldLayoutChg chg="new replId">
          <pc:chgData name="Sheikh, Rahab P" userId="1364a2c9-8eb1-465e-9d19-551d5558100f" providerId="ADAL" clId="{4B5F84E3-47DA-44CA-892B-80F522E9229E}" dt="2025-06-05T16:04:04.936" v="0" actId="6938"/>
          <pc:sldLayoutMkLst>
            <pc:docMk/>
            <pc:sldMasterMk cId="77420588" sldId="2147483660"/>
            <pc:sldLayoutMk cId="3366693009" sldId="2147483669"/>
          </pc:sldLayoutMkLst>
        </pc:sldLayoutChg>
        <pc:sldLayoutChg chg="new replId">
          <pc:chgData name="Sheikh, Rahab P" userId="1364a2c9-8eb1-465e-9d19-551d5558100f" providerId="ADAL" clId="{4B5F84E3-47DA-44CA-892B-80F522E9229E}" dt="2025-06-05T16:04:04.936" v="0" actId="6938"/>
          <pc:sldLayoutMkLst>
            <pc:docMk/>
            <pc:sldMasterMk cId="77420588" sldId="2147483660"/>
            <pc:sldLayoutMk cId="463950998" sldId="2147483670"/>
          </pc:sldLayoutMkLst>
        </pc:sldLayoutChg>
        <pc:sldLayoutChg chg="new replId">
          <pc:chgData name="Sheikh, Rahab P" userId="1364a2c9-8eb1-465e-9d19-551d5558100f" providerId="ADAL" clId="{4B5F84E3-47DA-44CA-892B-80F522E9229E}" dt="2025-06-05T16:04:04.936" v="0" actId="6938"/>
          <pc:sldLayoutMkLst>
            <pc:docMk/>
            <pc:sldMasterMk cId="77420588" sldId="2147483660"/>
            <pc:sldLayoutMk cId="1415694737" sldId="2147483671"/>
          </pc:sldLayoutMkLst>
        </pc:sldLayoutChg>
      </pc:sldMasterChg>
      <pc:sldMasterChg chg="new mod setBg addSldLayout">
        <pc:chgData name="Sheikh, Rahab P" userId="1364a2c9-8eb1-465e-9d19-551d5558100f" providerId="ADAL" clId="{4B5F84E3-47DA-44CA-892B-80F522E9229E}" dt="2025-06-05T16:21:56.689" v="7"/>
        <pc:sldMasterMkLst>
          <pc:docMk/>
          <pc:sldMasterMk cId="3861008436" sldId="2147483672"/>
        </pc:sldMasterMkLst>
        <pc:sldLayoutChg chg="new replId">
          <pc:chgData name="Sheikh, Rahab P" userId="1364a2c9-8eb1-465e-9d19-551d5558100f" providerId="ADAL" clId="{4B5F84E3-47DA-44CA-892B-80F522E9229E}" dt="2025-06-05T16:21:47.271" v="4" actId="6938"/>
          <pc:sldLayoutMkLst>
            <pc:docMk/>
            <pc:sldMasterMk cId="3861008436" sldId="2147483672"/>
            <pc:sldLayoutMk cId="11356649" sldId="2147483673"/>
          </pc:sldLayoutMkLst>
        </pc:sldLayoutChg>
        <pc:sldLayoutChg chg="new replId">
          <pc:chgData name="Sheikh, Rahab P" userId="1364a2c9-8eb1-465e-9d19-551d5558100f" providerId="ADAL" clId="{4B5F84E3-47DA-44CA-892B-80F522E9229E}" dt="2025-06-05T16:21:47.271" v="4" actId="6938"/>
          <pc:sldLayoutMkLst>
            <pc:docMk/>
            <pc:sldMasterMk cId="3861008436" sldId="2147483672"/>
            <pc:sldLayoutMk cId="3509449333" sldId="2147483674"/>
          </pc:sldLayoutMkLst>
        </pc:sldLayoutChg>
        <pc:sldLayoutChg chg="new replId">
          <pc:chgData name="Sheikh, Rahab P" userId="1364a2c9-8eb1-465e-9d19-551d5558100f" providerId="ADAL" clId="{4B5F84E3-47DA-44CA-892B-80F522E9229E}" dt="2025-06-05T16:21:47.271" v="4" actId="6938"/>
          <pc:sldLayoutMkLst>
            <pc:docMk/>
            <pc:sldMasterMk cId="3861008436" sldId="2147483672"/>
            <pc:sldLayoutMk cId="1326136" sldId="2147483675"/>
          </pc:sldLayoutMkLst>
        </pc:sldLayoutChg>
        <pc:sldLayoutChg chg="new replId">
          <pc:chgData name="Sheikh, Rahab P" userId="1364a2c9-8eb1-465e-9d19-551d5558100f" providerId="ADAL" clId="{4B5F84E3-47DA-44CA-892B-80F522E9229E}" dt="2025-06-05T16:21:47.271" v="4" actId="6938"/>
          <pc:sldLayoutMkLst>
            <pc:docMk/>
            <pc:sldMasterMk cId="3861008436" sldId="2147483672"/>
            <pc:sldLayoutMk cId="3081077807" sldId="2147483676"/>
          </pc:sldLayoutMkLst>
        </pc:sldLayoutChg>
        <pc:sldLayoutChg chg="new replId">
          <pc:chgData name="Sheikh, Rahab P" userId="1364a2c9-8eb1-465e-9d19-551d5558100f" providerId="ADAL" clId="{4B5F84E3-47DA-44CA-892B-80F522E9229E}" dt="2025-06-05T16:21:47.271" v="4" actId="6938"/>
          <pc:sldLayoutMkLst>
            <pc:docMk/>
            <pc:sldMasterMk cId="3861008436" sldId="2147483672"/>
            <pc:sldLayoutMk cId="136712763" sldId="2147483677"/>
          </pc:sldLayoutMkLst>
        </pc:sldLayoutChg>
        <pc:sldLayoutChg chg="new replId">
          <pc:chgData name="Sheikh, Rahab P" userId="1364a2c9-8eb1-465e-9d19-551d5558100f" providerId="ADAL" clId="{4B5F84E3-47DA-44CA-892B-80F522E9229E}" dt="2025-06-05T16:21:47.271" v="4" actId="6938"/>
          <pc:sldLayoutMkLst>
            <pc:docMk/>
            <pc:sldMasterMk cId="3861008436" sldId="2147483672"/>
            <pc:sldLayoutMk cId="830238678" sldId="2147483678"/>
          </pc:sldLayoutMkLst>
        </pc:sldLayoutChg>
        <pc:sldLayoutChg chg="new replId">
          <pc:chgData name="Sheikh, Rahab P" userId="1364a2c9-8eb1-465e-9d19-551d5558100f" providerId="ADAL" clId="{4B5F84E3-47DA-44CA-892B-80F522E9229E}" dt="2025-06-05T16:21:47.271" v="4" actId="6938"/>
          <pc:sldLayoutMkLst>
            <pc:docMk/>
            <pc:sldMasterMk cId="3861008436" sldId="2147483672"/>
            <pc:sldLayoutMk cId="3597561066" sldId="2147483679"/>
          </pc:sldLayoutMkLst>
        </pc:sldLayoutChg>
        <pc:sldLayoutChg chg="new replId">
          <pc:chgData name="Sheikh, Rahab P" userId="1364a2c9-8eb1-465e-9d19-551d5558100f" providerId="ADAL" clId="{4B5F84E3-47DA-44CA-892B-80F522E9229E}" dt="2025-06-05T16:21:47.271" v="4" actId="6938"/>
          <pc:sldLayoutMkLst>
            <pc:docMk/>
            <pc:sldMasterMk cId="3861008436" sldId="2147483672"/>
            <pc:sldLayoutMk cId="3776296086" sldId="2147483680"/>
          </pc:sldLayoutMkLst>
        </pc:sldLayoutChg>
        <pc:sldLayoutChg chg="new replId">
          <pc:chgData name="Sheikh, Rahab P" userId="1364a2c9-8eb1-465e-9d19-551d5558100f" providerId="ADAL" clId="{4B5F84E3-47DA-44CA-892B-80F522E9229E}" dt="2025-06-05T16:21:47.271" v="4" actId="6938"/>
          <pc:sldLayoutMkLst>
            <pc:docMk/>
            <pc:sldMasterMk cId="3861008436" sldId="2147483672"/>
            <pc:sldLayoutMk cId="2748384851" sldId="2147483681"/>
          </pc:sldLayoutMkLst>
        </pc:sldLayoutChg>
        <pc:sldLayoutChg chg="new replId">
          <pc:chgData name="Sheikh, Rahab P" userId="1364a2c9-8eb1-465e-9d19-551d5558100f" providerId="ADAL" clId="{4B5F84E3-47DA-44CA-892B-80F522E9229E}" dt="2025-06-05T16:21:47.271" v="4" actId="6938"/>
          <pc:sldLayoutMkLst>
            <pc:docMk/>
            <pc:sldMasterMk cId="3861008436" sldId="2147483672"/>
            <pc:sldLayoutMk cId="2882374392" sldId="2147483682"/>
          </pc:sldLayoutMkLst>
        </pc:sldLayoutChg>
        <pc:sldLayoutChg chg="new replId">
          <pc:chgData name="Sheikh, Rahab P" userId="1364a2c9-8eb1-465e-9d19-551d5558100f" providerId="ADAL" clId="{4B5F84E3-47DA-44CA-892B-80F522E9229E}" dt="2025-06-05T16:21:47.271" v="4" actId="6938"/>
          <pc:sldLayoutMkLst>
            <pc:docMk/>
            <pc:sldMasterMk cId="3861008436" sldId="2147483672"/>
            <pc:sldLayoutMk cId="3832333057" sldId="2147483683"/>
          </pc:sldLayoutMkLst>
        </pc:sldLayoutChg>
      </pc:sldMasterChg>
    </pc:docChg>
  </pc:docChgLst>
  <pc:docChgLst>
    <pc:chgData name="Stowell, Shannon E" userId="c6fb0e7f-96f8-4cb5-9ed0-81acf14686d8" providerId="ADAL" clId="{B2467FEA-6577-4E54-B182-B8A60A225257}"/>
    <pc:docChg chg="addSld delSld modSld">
      <pc:chgData name="Stowell, Shannon E" userId="c6fb0e7f-96f8-4cb5-9ed0-81acf14686d8" providerId="ADAL" clId="{B2467FEA-6577-4E54-B182-B8A60A225257}" dt="2025-06-13T15:41:48.100" v="1"/>
      <pc:docMkLst>
        <pc:docMk/>
      </pc:docMkLst>
      <pc:sldChg chg="del">
        <pc:chgData name="Stowell, Shannon E" userId="c6fb0e7f-96f8-4cb5-9ed0-81acf14686d8" providerId="ADAL" clId="{B2467FEA-6577-4E54-B182-B8A60A225257}" dt="2025-06-13T15:41:46.019" v="0" actId="47"/>
        <pc:sldMkLst>
          <pc:docMk/>
          <pc:sldMk cId="846065504" sldId="258"/>
        </pc:sldMkLst>
      </pc:sldChg>
      <pc:sldChg chg="add setBg">
        <pc:chgData name="Stowell, Shannon E" userId="c6fb0e7f-96f8-4cb5-9ed0-81acf14686d8" providerId="ADAL" clId="{B2467FEA-6577-4E54-B182-B8A60A225257}" dt="2025-06-13T15:41:48.100" v="1"/>
        <pc:sldMkLst>
          <pc:docMk/>
          <pc:sldMk cId="3549200698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79034-9985-B324-4366-C13E23518F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72C99F-7267-1FA3-11B1-EF9A399352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4D636-3015-4D7F-60A1-15E99D92A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B8B0-5922-472F-B245-70FE922A004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DFB16-CC5F-7A2A-714D-35A14F432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D3ED9-6445-96C9-1F05-114058F7E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F353-7D21-44EA-AA21-F4A608CAF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5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B0ED0-DDDD-119E-8FB2-6210C3B3E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A185A3-BCB4-D558-8AFE-1C122B1BF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CF774-6932-8D4B-DA5B-26D11A857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B8B0-5922-472F-B245-70FE922A004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7EC46-71DD-1867-8CB4-E3DF97515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A9969-2588-A853-E340-96679AF09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F353-7D21-44EA-AA21-F4A608CAF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95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69A09C-DC45-A141-4D00-806BBDEDC2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A023A3-8416-021E-9DE5-FCBC45F83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ABB86-ACF2-5398-7850-A93174ABE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B8B0-5922-472F-B245-70FE922A004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227C2-769E-B907-93B4-6C4BD9065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590B0-2DEE-6873-9924-8CC7DD781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F353-7D21-44EA-AA21-F4A608CAF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684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31E85-24E5-758C-D46B-6BA0A4481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5C9923-DF27-354D-986D-F103991C0B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4ADB3-B069-960C-8B7C-2C316A677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437C-F1D3-4C31-8F33-3A512B494A50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DA471-BF1F-2B82-4A84-4F856959F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FD0A3-5EA5-6FA4-2585-B3F643816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56D5-0649-494A-86A2-A974B8F6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93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45F8E-BDE2-3FE8-C64E-B1276770A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91961-41A3-A9C1-B47F-ED5B8CF3D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154AD-553D-C7CF-7A88-0B1422C57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437C-F1D3-4C31-8F33-3A512B494A50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64A5A-F7E7-0272-EEC6-6D02AF037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449E0-773E-FCC7-9DEA-46298099F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56D5-0649-494A-86A2-A974B8F6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84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25E18-476F-111D-053D-F02AD472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F4056D-560F-B0BA-55B5-DF94FBF76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34BA4-C7B0-3117-1E67-94B959BD3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437C-F1D3-4C31-8F33-3A512B494A50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5CEB3-BECD-9D11-829D-5FC877946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E940D-6C97-D362-9592-81F4ED609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56D5-0649-494A-86A2-A974B8F6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482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1AAD0-95DB-4429-9686-9ED732F9E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9FB2D-8DEA-F7E4-3BF6-3FEBCAD50C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48FE00-CC2E-CE58-30F6-FD4B6799F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5D2071-3E4D-3ADB-4FDC-8E5A04275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437C-F1D3-4C31-8F33-3A512B494A50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73EF9A-6514-A42E-C1AA-9D762A582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02D547-82DA-656D-FA25-E74B1239D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56D5-0649-494A-86A2-A974B8F6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64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0E053-272C-4F8E-E34D-45FCBDF90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1BBAD8-203D-2BAF-60A1-5E664B50F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F08F2C-750C-491D-24BD-96E8B9162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0F4B02-F98B-FC70-5D38-AF3B546D82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F221E6-E3CA-62F4-8160-D14AC76BF2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6DB3C6-CCE7-8261-0E93-01097310B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437C-F1D3-4C31-8F33-3A512B494A50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7DDAAA-BB1E-6CB2-5FD4-4F1999C0B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EBE63F-E168-D670-AB21-AD719BE1A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56D5-0649-494A-86A2-A974B8F6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44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DD3AA-5F0D-D407-5DCD-9F2DBC4BC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E90321-815C-9B87-5A8D-440F024B0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437C-F1D3-4C31-8F33-3A512B494A50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856108-6DE9-F341-4A5B-D80CAB539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ECF149-98BF-158C-3207-A2579B96A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56D5-0649-494A-86A2-A974B8F6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80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05B5FA-D203-1AEE-1531-C9D3B1DCA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437C-F1D3-4C31-8F33-3A512B494A50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57A2D0-5EF6-7B96-CA75-816A7352E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2B045F-4071-69EC-56EE-674DDD00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56D5-0649-494A-86A2-A974B8F6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154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0B742-7B80-F780-B512-B5D2C2B58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AD387-0931-C674-271D-528A5DCA7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36D41A-6B85-781B-9B57-F84CAC4EB4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ACAC58-CAEA-C7BB-9997-42FB1CAAB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437C-F1D3-4C31-8F33-3A512B494A50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0C75A-8BC6-0B85-1EB6-625A68A75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AC49CA-F06F-AE20-AF32-296C08C7E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56D5-0649-494A-86A2-A974B8F6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1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C57A6-0C16-0C1D-6025-328CC75BE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3F2A7-5B7B-C1C1-6C1F-7D1225935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365DC-AE21-4B31-30B4-D5C41090A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B8B0-5922-472F-B245-70FE922A004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BD8DF-E140-51E3-D600-A5029D505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FFC07-3232-D2AF-4F07-622946864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F353-7D21-44EA-AA21-F4A608CAF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83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5D93E-AC79-23F1-3DEE-1D37D5676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ED57F3-3221-C858-A4FF-4B281C889F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DCDBFA-9FAB-7FEF-C249-1273F0A5EB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559A0E-DC77-A3FC-5850-D38281CE8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437C-F1D3-4C31-8F33-3A512B494A50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A7903-9302-E0C7-AB87-7609208BC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CD437D-76DC-B6C8-7AA2-EB2328C3D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56D5-0649-494A-86A2-A974B8F6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930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90E7B-1226-A486-88B4-516B2F2D6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3F76F8-51B0-FEBD-3587-397A03270D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FD862-873B-797F-7B8D-E3FCB40F1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437C-F1D3-4C31-8F33-3A512B494A50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36BC2-8EC0-E79F-0698-59AB0D96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27400-BEE6-AF51-EA79-A77C23FE3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56D5-0649-494A-86A2-A974B8F6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509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92DE4F-755F-5205-C7A3-3F8CCE6F3A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4B2302-DADA-3092-5349-3ABE818E18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89C61-67FC-8CC4-FFEA-07CAE4AEC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7437C-F1D3-4C31-8F33-3A512B494A50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99DE6-8B2B-10BA-90C4-CFB9D486F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E19EC-FE2A-0A2D-6044-C5B5D9920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56D5-0649-494A-86A2-A974B8F6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947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F589F-D9C3-4A76-DD37-43C8851C3F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A13917-77AF-2C21-852E-733CAC4DF2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9474A-62A1-2D58-58DB-FBED5B38E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D9C-3275-467C-B578-A7E122E51BA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79476-4E44-32A1-6C09-212D744C9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8B732-9A7D-75A7-4D0E-F0CE91FED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13F3-B090-44FF-96F2-FCD78B8A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6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BEDE2-C3C7-DC92-CE60-DCC76B7D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95B75-57AF-7C42-4840-46AFC3859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63087-EA6D-A0AA-436E-57AAAD0E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D9C-3275-467C-B578-A7E122E51BA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5C75D-854A-9D38-D3B9-FEE9551DD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44F80-C7E3-8C2D-DA3E-88BED5C19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13F3-B090-44FF-96F2-FCD78B8A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4493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E0526-EFDA-E5D3-4CAE-E4780A83D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58ED64-39ED-F59B-4353-97478A96E9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10C92-0752-5E29-142B-78750CE07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D9C-3275-467C-B578-A7E122E51BA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6C397-351A-3930-29C4-CBEE90E5D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55B3D-0004-4BF1-A032-8D4A51BF6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13F3-B090-44FF-96F2-FCD78B8A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13D61-E203-BDF6-CE22-EB72BD80A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EFA0A-7565-08BB-2734-8F22BDDBF0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92D682-E96B-C852-927A-72CE1E407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E8836E-A495-61F3-26A6-9B91A2F79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D9C-3275-467C-B578-A7E122E51BA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3CED7A-3AAA-716F-632D-D35772A34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B37DDE-7B32-6F00-4AD8-9EAC5784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13F3-B090-44FF-96F2-FCD78B8A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0778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5F019-DEA4-6D8A-6982-86F082E45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AADF1-6F67-B511-7060-7C3544FBD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3D8643-75CA-A8BE-509E-7A57EE754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8DBE73-FCA2-1004-4701-0D711058BE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32E82E-2A72-3913-FFC4-423A1CE055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90BF3A-73CB-548E-A211-5A98CF754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D9C-3275-467C-B578-A7E122E51BA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BC4430-897A-079F-CBEC-EEF293C57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C9976F-2FFA-15A5-D62E-3C5D52D37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13F3-B090-44FF-96F2-FCD78B8A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27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B2DEB-3BB4-BDA0-5832-738868DF8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11A70C-D5AC-2D56-CDD5-7ADDD5682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D9C-3275-467C-B578-A7E122E51BA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807541-005B-7457-BB73-DB4260066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DACDA7-0D68-03A5-45CB-FC39B9CDD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13F3-B090-44FF-96F2-FCD78B8A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386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D4AAA1-A892-F256-E319-0FDB98301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D9C-3275-467C-B578-A7E122E51BA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49AD71-94C7-A43C-529B-31F327C3B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B07D0-0F07-39E4-7E29-05537262B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13F3-B090-44FF-96F2-FCD78B8A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56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B7CA6-5CF4-0279-C2C3-F5CAC3941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DF336-3D62-7DBF-B6FF-9183064396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B59D28-E37C-B512-C40D-0EA961A9D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B8B0-5922-472F-B245-70FE922A004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4D6DB-847C-A79B-A7EB-C95B20E7C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1B0BA-F3B4-590A-258A-279934044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F353-7D21-44EA-AA21-F4A608CAF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3449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137C6-D357-E56E-8486-C823D7194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11D65-8700-DF73-B8AE-8A9394214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030C19-FBF3-3840-20CB-7151A548DE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27E9F2-A46E-356B-A6BD-61D0A6674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D9C-3275-467C-B578-A7E122E51BA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828C6B-9D4F-C16D-7CB6-FD799E163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701E54-93E0-770C-FA1D-30135DC9C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13F3-B090-44FF-96F2-FCD78B8A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960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A232B-31BF-B427-A537-6E2782583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EEA515-D5E9-2975-268F-FC522F5D0F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7997FD-BE7F-2C6E-19E6-23B7C196D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61701A-6547-D66C-2744-623F7F2D0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D9C-3275-467C-B578-A7E122E51BA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AA544-D876-1A8A-7B5F-A35E9C91D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572390-0417-243F-1A52-C26C651ED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13F3-B090-44FF-96F2-FCD78B8A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848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BE3D0-3055-3F73-449A-B5B473F3E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BFB34F-D40D-64D0-6148-2D9A7D665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7DE91-56E1-93A3-47C8-0CDBBA86E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D9C-3275-467C-B578-A7E122E51BA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16B32-1AAC-2B7A-D65E-E6DB4B8A2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E190DE-DCB6-E2EA-2526-F2F96CC81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13F3-B090-44FF-96F2-FCD78B8A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37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89C6E-F882-1872-24A1-F90347BB3F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0F9E8-4EDA-54D7-F6DB-2A6FA01CEE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9F9BE-30B0-144F-4BD7-541AB76BF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D9C-3275-467C-B578-A7E122E51BA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D6B14-192F-4303-E370-7B797E658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BA10F-FFC3-5DC8-7123-F91F852C6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13F3-B090-44FF-96F2-FCD78B8A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33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7A98E-F140-F4D7-138D-0C2A702AF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C9AA9-D3D0-4F3A-C687-A75905485F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460163-C405-A001-D014-AF83B140DD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F391E1-89FE-E2B3-F35D-FA5E9FCA7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B8B0-5922-472F-B245-70FE922A004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ACF4A6-327E-B86B-44B5-83FFCC47F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F7A86-3B2F-8859-1243-F66A4481A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F353-7D21-44EA-AA21-F4A608CAF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558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20A24-A347-8BF9-1A64-45CB0AA7F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BBA05-3555-22B2-3C07-770BB0FD9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7266C7-2541-B2A6-666B-25DFFE235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D1A713-518D-210C-5DAD-E2A9F35529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53434F-3071-27E1-38D1-8C61E4363C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927369-549A-EF9F-E56F-E0F966555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B8B0-5922-472F-B245-70FE922A004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5660B5-EAAD-00F9-584C-584893711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D27427-815B-C29A-A186-74EF7BCD5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F353-7D21-44EA-AA21-F4A608CAF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256A6-FB0F-D4CD-2D13-A359FBC2A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40EA12-9B49-4737-7560-36611C212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B8B0-5922-472F-B245-70FE922A004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F8166E-3643-331E-8D9A-9062653D5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0B41F6-A5E3-5F72-ED9E-09C41FF29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F353-7D21-44EA-AA21-F4A608CAF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15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3FE058-3F8C-DDD4-0580-3F0083951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B8B0-5922-472F-B245-70FE922A004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D4E136-A0FF-57C3-07B8-65A91E843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E635F8-5FE3-3DD8-838C-EE75DDBE8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F353-7D21-44EA-AA21-F4A608CAF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709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D837-24D9-10A6-12D6-B2E611E75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2A25C-4343-E70D-F156-19A83AA22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484696-A75B-954C-4AAE-099AD48C3A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F52737-380F-DE93-09F2-241D84BC6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B8B0-5922-472F-B245-70FE922A004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08E6B9-1789-FB17-FBEE-D02A02D7B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C55F87-9CFD-050F-7649-607187430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F353-7D21-44EA-AA21-F4A608CAF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796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BAC7-F6D5-F32F-822D-DA7E9D75D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EDC310-8CE4-F18E-E2FE-B4AFAA70DE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3BAFCF-EBE4-C048-25DA-6D765244E6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EFF358-284B-2D93-11F5-2D2733D13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3B8B0-5922-472F-B245-70FE922A004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F1F52-1599-8170-3C6E-97B9F84A6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642922-0FC4-275B-81CC-BE6596CBB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F353-7D21-44EA-AA21-F4A608CAF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8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0C3538-9683-7D4E-EEB8-2CF8DCAF4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5344" y="365125"/>
            <a:ext cx="633845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4A64BA-98F5-3BC9-72E7-3568AFF6A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15344" y="1825625"/>
            <a:ext cx="633845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09FAC-0CC8-C274-D3D8-B9B6B7918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D3B8B0-5922-472F-B245-70FE922A0048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6A10C-33B7-27AD-BBCA-EBB2D892F8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C9C35-AFB0-9446-F048-F19D5CAFD9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0BF353-7D21-44EA-AA21-F4A608CAF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04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257B85-6CB8-E0EC-3D5F-0A597CD90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5429B8-6647-54EA-DCF6-4AFD05EB8D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44E35-48C9-66CD-C79E-76A58F5880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67437C-F1D3-4C31-8F33-3A512B494A50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0B370-6E49-87B6-9116-052DA9D4BD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28F8E-DCEC-7CA4-2DFF-A956F1793D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7C56D5-0649-494A-86A2-A974B8F63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0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017676-4B4E-1811-B0CD-65A8584C6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39A6F-0D3D-8806-1EA0-74709AAD9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4ADF7-8A42-71D1-86EE-363A668F0F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D87D9C-3275-467C-B578-A7E122E51BA9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FBA0F-7209-A2B3-2061-773D45972F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201BF-DEB6-7098-1DC3-D3605FF4D6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2413F3-B090-44FF-96F2-FCD78B8A1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00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F1AE9-D862-940E-85DF-4697B95D39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96688" y="751438"/>
            <a:ext cx="6491336" cy="3820562"/>
          </a:xfrm>
        </p:spPr>
        <p:txBody>
          <a:bodyPr anchor="t"/>
          <a:lstStyle/>
          <a:p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0E7127-D968-500E-7B72-89029C9528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6688" y="4706561"/>
            <a:ext cx="6491336" cy="1655762"/>
          </a:xfrm>
        </p:spPr>
        <p:txBody>
          <a:bodyPr/>
          <a:lstStyle/>
          <a:p>
            <a:r>
              <a:rPr lang="en-US" dirty="0"/>
              <a:t>Author</a:t>
            </a:r>
          </a:p>
        </p:txBody>
      </p:sp>
    </p:spTree>
    <p:extLst>
      <p:ext uri="{BB962C8B-B14F-4D97-AF65-F5344CB8AC3E}">
        <p14:creationId xmlns:p14="http://schemas.microsoft.com/office/powerpoint/2010/main" val="826752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C4171-64B5-D4EE-95CA-08D220B13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99D5A-844B-2C4A-980F-0D22D04BB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9008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973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63B6E4-1A4C-FB8C-05E9-F2400AAABF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C30DF-1A3D-6651-3478-E687AFC9B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47243-C582-EC21-A745-08DCE7602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9008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00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A9135C33BA934CB99AB16D2E3554BF" ma:contentTypeVersion="15" ma:contentTypeDescription="Create a new document." ma:contentTypeScope="" ma:versionID="b4563a7ce6e15fa7b11b9a77918d60b2">
  <xsd:schema xmlns:xsd="http://www.w3.org/2001/XMLSchema" xmlns:xs="http://www.w3.org/2001/XMLSchema" xmlns:p="http://schemas.microsoft.com/office/2006/metadata/properties" xmlns:ns2="21c7ca72-f6d5-4b0e-8803-9d163f0b428e" xmlns:ns3="be269bf9-969f-4947-ab6e-df6fb505fba0" targetNamespace="http://schemas.microsoft.com/office/2006/metadata/properties" ma:root="true" ma:fieldsID="675ff18d9569da560d02070ba9f43a70" ns2:_="" ns3:_="">
    <xsd:import namespace="21c7ca72-f6d5-4b0e-8803-9d163f0b428e"/>
    <xsd:import namespace="be269bf9-969f-4947-ab6e-df6fb505fb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c7ca72-f6d5-4b0e-8803-9d163f0b42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02aa8f4-6248-4f21-b1f2-4bc7e3121a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269bf9-969f-4947-ab6e-df6fb505fba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23b14854-5f3a-4f2b-99ef-e5e8fae53c4e}" ma:internalName="TaxCatchAll" ma:showField="CatchAllData" ma:web="be269bf9-969f-4947-ab6e-df6fb505fb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269bf9-969f-4947-ab6e-df6fb505fba0" xsi:nil="true"/>
    <lcf76f155ced4ddcb4097134ff3c332f xmlns="21c7ca72-f6d5-4b0e-8803-9d163f0b428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97F5775-8580-494F-B2B7-FBDFA00908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c7ca72-f6d5-4b0e-8803-9d163f0b428e"/>
    <ds:schemaRef ds:uri="be269bf9-969f-4947-ab6e-df6fb505f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5BEC9A-6593-451C-8C94-CE9F2FE72E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F70D25-33FD-4337-94CD-E872233F2FD4}">
  <ds:schemaRefs>
    <ds:schemaRef ds:uri="http://schemas.microsoft.com/office/2006/metadata/properties"/>
    <ds:schemaRef ds:uri="http://schemas.microsoft.com/office/infopath/2007/PartnerControls"/>
    <ds:schemaRef ds:uri="be269bf9-969f-4947-ab6e-df6fb505fba0"/>
    <ds:schemaRef ds:uri="21c7ca72-f6d5-4b0e-8803-9d163f0b428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Custom Design</vt:lpstr>
      <vt:lpstr>1_Custom Design</vt:lpstr>
      <vt:lpstr>Title</vt:lpstr>
      <vt:lpstr>PowerPoint Presentation</vt:lpstr>
      <vt:lpstr>PowerPoint Presentation</vt:lpstr>
    </vt:vector>
  </TitlesOfParts>
  <Company>MedStar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Sheikh, Rahab P</dc:creator>
  <cp:lastModifiedBy>Stowell, Shannon E</cp:lastModifiedBy>
  <cp:revision>1</cp:revision>
  <dcterms:created xsi:type="dcterms:W3CDTF">2025-06-05T13:39:15Z</dcterms:created>
  <dcterms:modified xsi:type="dcterms:W3CDTF">2025-06-13T15:41:49Z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0x010100BEA9135C33BA934CB99AB16D2E3554BF</vt:lpwstr>
  </property>
  <property fmtid="{D5CDD505-2E9C-101B-9397-08002B2CF9AE}" pid="3" name="MediaServiceImageTags">
    <vt:lpwstr/>
  </property>
</Properties>
</file>